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9"/>
  </p:notesMasterIdLst>
  <p:sldIdLst>
    <p:sldId id="257" r:id="rId3"/>
    <p:sldId id="258" r:id="rId4"/>
    <p:sldId id="259" r:id="rId5"/>
    <p:sldId id="260" r:id="rId6"/>
    <p:sldId id="263" r:id="rId7"/>
    <p:sldId id="264" r:id="rId8"/>
  </p:sldIdLst>
  <p:sldSz cx="9144000" cy="5143500" type="screen16x9"/>
  <p:notesSz cx="6858000" cy="9144000"/>
  <p:embeddedFontLst>
    <p:embeddedFont>
      <p:font typeface="Montserrat" panose="00000500000000000000" pitchFamily="2" charset="-52"/>
      <p:regular r:id="rId10"/>
      <p:bold r:id="rId11"/>
      <p:italic r:id="rId12"/>
      <p:boldItalic r:id="rId13"/>
    </p:embeddedFont>
    <p:embeddedFont>
      <p:font typeface="Montserrat ExtraBold" panose="00000900000000000000" pitchFamily="2" charset="-52"/>
      <p:bold r:id="rId14"/>
      <p:boldItalic r:id="rId15"/>
    </p:embeddedFont>
    <p:embeddedFont>
      <p:font typeface="Montserrat SemiBold" panose="00000700000000000000" pitchFamily="2" charset="-52"/>
      <p:regular r:id="rId16"/>
      <p:bold r:id="rId17"/>
      <p:italic r:id="rId18"/>
      <p:boldItalic r:id="rId19"/>
    </p:embeddedFont>
    <p:embeddedFont>
      <p:font typeface="Open Sans" panose="020B0606030504020204" pitchFamily="34" charset="0"/>
      <p:regular r:id="rId20"/>
      <p:bold r:id="rId21"/>
      <p:italic r:id="rId22"/>
      <p:boldItalic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  <p:embeddedFont>
      <p:font typeface="Roboto Light" panose="02000000000000000000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115">
          <p15:clr>
            <a:srgbClr val="9AA0A6"/>
          </p15:clr>
        </p15:guide>
        <p15:guide id="2" orient="horz" pos="110">
          <p15:clr>
            <a:srgbClr val="9AA0A6"/>
          </p15:clr>
        </p15:guide>
        <p15:guide id="3" orient="horz" pos="3130">
          <p15:clr>
            <a:srgbClr val="9AA0A6"/>
          </p15:clr>
        </p15:guide>
        <p15:guide id="4" pos="5655">
          <p15:clr>
            <a:srgbClr val="9AA0A6"/>
          </p15:clr>
        </p15:guide>
        <p15:guide id="5" pos="4704">
          <p15:clr>
            <a:srgbClr val="9AA0A6"/>
          </p15:clr>
        </p15:guide>
        <p15:guide id="6" pos="353">
          <p15:clr>
            <a:srgbClr val="9AA0A6"/>
          </p15:clr>
        </p15:guide>
        <p15:guide id="7" pos="4459">
          <p15:clr>
            <a:srgbClr val="9AA0A6"/>
          </p15:clr>
        </p15:guide>
        <p15:guide id="8" orient="horz" pos="696">
          <p15:clr>
            <a:srgbClr val="9AA0A6"/>
          </p15:clr>
        </p15:guide>
        <p15:guide id="9" orient="horz" pos="1622">
          <p15:clr>
            <a:srgbClr val="9AA0A6"/>
          </p15:clr>
        </p15:guide>
        <p15:guide id="10" orient="horz" pos="1975">
          <p15:clr>
            <a:srgbClr val="9AA0A6"/>
          </p15:clr>
        </p15:guide>
        <p15:guide id="11" orient="horz" pos="2906">
          <p15:clr>
            <a:srgbClr val="9AA0A6"/>
          </p15:clr>
        </p15:guide>
        <p15:guide id="12" pos="2098">
          <p15:clr>
            <a:srgbClr val="9AA0A6"/>
          </p15:clr>
        </p15:guide>
        <p15:guide id="13" pos="2555">
          <p15:clr>
            <a:srgbClr val="9AA0A6"/>
          </p15:clr>
        </p15:guide>
        <p15:guide id="14" pos="4311">
          <p15:clr>
            <a:srgbClr val="9AA0A6"/>
          </p15:clr>
        </p15:guide>
        <p15:guide id="15" orient="horz" pos="1017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E8B3CB2-6BC9-4773-AD0A-D3BC888CC9A0}">
  <a:tblStyle styleId="{1E8B3CB2-6BC9-4773-AD0A-D3BC888CC9A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pos="115"/>
        <p:guide orient="horz" pos="110"/>
        <p:guide orient="horz" pos="3130"/>
        <p:guide pos="5655"/>
        <p:guide pos="4704"/>
        <p:guide pos="353"/>
        <p:guide pos="4459"/>
        <p:guide orient="horz" pos="696"/>
        <p:guide orient="horz" pos="1622"/>
        <p:guide orient="horz" pos="1975"/>
        <p:guide orient="horz" pos="2906"/>
        <p:guide pos="2098"/>
        <p:guide pos="2555"/>
        <p:guide pos="4311"/>
        <p:guide orient="horz" pos="10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1.xml"/><Relationship Id="rId21" Type="http://schemas.openxmlformats.org/officeDocument/2006/relationships/font" Target="fonts/font12.fntdata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font" Target="fonts/font22.fntdata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6736992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670dd1bee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670dd1bee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bf206be851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bf206be851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bf206be851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bf206be851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f206be851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bf206be851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bf206be85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bf206be85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bf206be851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bf206be851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_2 1 1">
  <p:cSld name="CUSTOM_1_1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-265050" y="2167675"/>
            <a:ext cx="28500" cy="18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  <p15:guide id="4" pos="1996">
          <p15:clr>
            <a:srgbClr val="93C47D"/>
          </p15:clr>
        </p15:guide>
        <p15:guide id="5" pos="3762">
          <p15:clr>
            <a:srgbClr val="6AA84F"/>
          </p15:clr>
        </p15:guide>
        <p15:guide id="6" pos="2109">
          <p15:clr>
            <a:schemeClr val="accent4"/>
          </p15:clr>
        </p15:guide>
        <p15:guide id="7" pos="1882">
          <p15:clr>
            <a:schemeClr val="accent4"/>
          </p15:clr>
        </p15:guide>
        <p15:guide id="8" pos="3649">
          <p15:clr>
            <a:schemeClr val="accent4"/>
          </p15:clr>
        </p15:guide>
        <p15:guide id="9" pos="3876">
          <p15:clr>
            <a:schemeClr val="accent4"/>
          </p15:clr>
        </p15:guide>
        <p15:guide id="10" orient="horz" pos="426">
          <p15:clr>
            <a:srgbClr val="B7B7B7"/>
          </p15:clr>
        </p15:guide>
        <p15:guide id="11" orient="horz" pos="625">
          <p15:clr>
            <a:srgbClr val="B7B7B7"/>
          </p15:clr>
        </p15:guide>
        <p15:guide id="12" orient="horz" pos="824">
          <p15:clr>
            <a:srgbClr val="B7B7B7"/>
          </p15:clr>
        </p15:guide>
        <p15:guide id="13" orient="horz" pos="1023">
          <p15:clr>
            <a:srgbClr val="B7B7B7"/>
          </p15:clr>
        </p15:guide>
        <p15:guide id="14" orient="horz" pos="1222">
          <p15:clr>
            <a:srgbClr val="B7B7B7"/>
          </p15:clr>
        </p15:guide>
        <p15:guide id="15" orient="horz" pos="1421">
          <p15:clr>
            <a:srgbClr val="B7B7B7"/>
          </p15:clr>
        </p15:guide>
        <p15:guide id="16" orient="horz" pos="1620">
          <p15:clr>
            <a:srgbClr val="B7B7B7"/>
          </p15:clr>
        </p15:guide>
        <p15:guide id="17" orient="horz" pos="1819">
          <p15:clr>
            <a:srgbClr val="B7B7B7"/>
          </p15:clr>
        </p15:guide>
        <p15:guide id="18" orient="horz" pos="2018">
          <p15:clr>
            <a:srgbClr val="B7B7B7"/>
          </p15:clr>
        </p15:guide>
        <p15:guide id="19" orient="horz" pos="2217">
          <p15:clr>
            <a:srgbClr val="B7B7B7"/>
          </p15:clr>
        </p15:guide>
        <p15:guide id="20" orient="horz" pos="2416">
          <p15:clr>
            <a:srgbClr val="B7B7B7"/>
          </p15:clr>
        </p15:guide>
        <p15:guide id="21" orient="horz" pos="2615">
          <p15:clr>
            <a:srgbClr val="B7B7B7"/>
          </p15:clr>
        </p15:guide>
        <p15:guide id="22" orient="horz" pos="2814">
          <p15:clr>
            <a:srgbClr val="B7B7B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_1">
  <p:cSld name="CUSTOM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chemeClr val="accent4"/>
          </p15:clr>
        </p15:guide>
        <p15:guide id="2" orient="horz" pos="1620">
          <p15:clr>
            <a:schemeClr val="accent4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_2">
  <p:cSld name="CUSTOM_1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_2 1">
  <p:cSld name="CUSTOM_1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7"/>
          <p:cNvSpPr/>
          <p:nvPr/>
        </p:nvSpPr>
        <p:spPr>
          <a:xfrm>
            <a:off x="-265050" y="2167675"/>
            <a:ext cx="28500" cy="18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  <p15:guide id="4" pos="1996">
          <p15:clr>
            <a:srgbClr val="93C47D"/>
          </p15:clr>
        </p15:guide>
        <p15:guide id="5" pos="3762">
          <p15:clr>
            <a:srgbClr val="6AA84F"/>
          </p15:clr>
        </p15:guide>
        <p15:guide id="6" pos="2109">
          <p15:clr>
            <a:schemeClr val="accent4"/>
          </p15:clr>
        </p15:guide>
        <p15:guide id="7" pos="1882">
          <p15:clr>
            <a:schemeClr val="accent4"/>
          </p15:clr>
        </p15:guide>
        <p15:guide id="8" pos="3649">
          <p15:clr>
            <a:schemeClr val="accent4"/>
          </p15:clr>
        </p15:guide>
        <p15:guide id="9" pos="3876">
          <p15:clr>
            <a:schemeClr val="accent4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_2 1 1">
  <p:cSld name="CUSTOM_1_1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8"/>
          <p:cNvSpPr/>
          <p:nvPr/>
        </p:nvSpPr>
        <p:spPr>
          <a:xfrm>
            <a:off x="-265050" y="2167675"/>
            <a:ext cx="28500" cy="18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  <p15:guide id="4" pos="1996">
          <p15:clr>
            <a:srgbClr val="93C47D"/>
          </p15:clr>
        </p15:guide>
        <p15:guide id="5" pos="3762">
          <p15:clr>
            <a:srgbClr val="6AA84F"/>
          </p15:clr>
        </p15:guide>
        <p15:guide id="6" pos="2109">
          <p15:clr>
            <a:schemeClr val="accent4"/>
          </p15:clr>
        </p15:guide>
        <p15:guide id="7" pos="1882">
          <p15:clr>
            <a:schemeClr val="accent4"/>
          </p15:clr>
        </p15:guide>
        <p15:guide id="8" pos="3649">
          <p15:clr>
            <a:schemeClr val="accent4"/>
          </p15:clr>
        </p15:guide>
        <p15:guide id="9" pos="3876">
          <p15:clr>
            <a:schemeClr val="accent4"/>
          </p15:clr>
        </p15:guide>
        <p15:guide id="10" orient="horz" pos="426">
          <p15:clr>
            <a:srgbClr val="B7B7B7"/>
          </p15:clr>
        </p15:guide>
        <p15:guide id="11" orient="horz" pos="625">
          <p15:clr>
            <a:srgbClr val="B7B7B7"/>
          </p15:clr>
        </p15:guide>
        <p15:guide id="12" orient="horz" pos="824">
          <p15:clr>
            <a:srgbClr val="B7B7B7"/>
          </p15:clr>
        </p15:guide>
        <p15:guide id="13" orient="horz" pos="1023">
          <p15:clr>
            <a:srgbClr val="B7B7B7"/>
          </p15:clr>
        </p15:guide>
        <p15:guide id="14" orient="horz" pos="1222">
          <p15:clr>
            <a:srgbClr val="B7B7B7"/>
          </p15:clr>
        </p15:guide>
        <p15:guide id="15" orient="horz" pos="1421">
          <p15:clr>
            <a:srgbClr val="B7B7B7"/>
          </p15:clr>
        </p15:guide>
        <p15:guide id="16" orient="horz" pos="1620">
          <p15:clr>
            <a:srgbClr val="B7B7B7"/>
          </p15:clr>
        </p15:guide>
        <p15:guide id="17" orient="horz" pos="1819">
          <p15:clr>
            <a:srgbClr val="B7B7B7"/>
          </p15:clr>
        </p15:guide>
        <p15:guide id="18" orient="horz" pos="2018">
          <p15:clr>
            <a:srgbClr val="B7B7B7"/>
          </p15:clr>
        </p15:guide>
        <p15:guide id="19" orient="horz" pos="2217">
          <p15:clr>
            <a:srgbClr val="B7B7B7"/>
          </p15:clr>
        </p15:guide>
        <p15:guide id="20" orient="horz" pos="2416">
          <p15:clr>
            <a:srgbClr val="B7B7B7"/>
          </p15:clr>
        </p15:guide>
        <p15:guide id="21" orient="horz" pos="2615">
          <p15:clr>
            <a:srgbClr val="B7B7B7"/>
          </p15:clr>
        </p15:guide>
        <p15:guide id="22" orient="horz" pos="2814">
          <p15:clr>
            <a:srgbClr val="B7B7B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>
  <p:cSld name="1_Title 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текст 2">
  <p:cSld name="TITLE_AND_BODY_2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>
            <a:spLocks noGrp="1"/>
          </p:cNvSpPr>
          <p:nvPr>
            <p:ph type="title"/>
          </p:nvPr>
        </p:nvSpPr>
        <p:spPr>
          <a:xfrm>
            <a:off x="4775425" y="323825"/>
            <a:ext cx="3673500" cy="15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20"/>
          <p:cNvSpPr txBox="1">
            <a:spLocks noGrp="1"/>
          </p:cNvSpPr>
          <p:nvPr>
            <p:ph type="body" idx="1"/>
          </p:nvPr>
        </p:nvSpPr>
        <p:spPr>
          <a:xfrm>
            <a:off x="5062087" y="1988175"/>
            <a:ext cx="37701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_3">
  <p:cSld name="TITLE_AND_BODY_3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1"/>
          <p:cNvSpPr txBox="1">
            <a:spLocks noGrp="1"/>
          </p:cNvSpPr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21"/>
          <p:cNvSpPr txBox="1">
            <a:spLocks noGrp="1"/>
          </p:cNvSpPr>
          <p:nvPr>
            <p:ph type="body" idx="1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21"/>
          <p:cNvSpPr txBox="1">
            <a:spLocks noGrp="1"/>
          </p:cNvSpPr>
          <p:nvPr>
            <p:ph type="sldNum" idx="12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0" name="Google Shape;70;p22"/>
          <p:cNvSpPr/>
          <p:nvPr/>
        </p:nvSpPr>
        <p:spPr>
          <a:xfrm>
            <a:off x="180000" y="193500"/>
            <a:ext cx="8784000" cy="4756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1" name="Google Shape;71;p22"/>
          <p:cNvSpPr txBox="1">
            <a:spLocks noGrp="1"/>
          </p:cNvSpPr>
          <p:nvPr>
            <p:ph type="title"/>
          </p:nvPr>
        </p:nvSpPr>
        <p:spPr>
          <a:xfrm>
            <a:off x="622450" y="357100"/>
            <a:ext cx="6111600" cy="14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 SemiBold"/>
              <a:buNone/>
              <a:defRPr sz="28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2"/>
          <p:cNvSpPr txBox="1">
            <a:spLocks noGrp="1"/>
          </p:cNvSpPr>
          <p:nvPr>
            <p:ph type="body" idx="1"/>
          </p:nvPr>
        </p:nvSpPr>
        <p:spPr>
          <a:xfrm>
            <a:off x="634825" y="1045100"/>
            <a:ext cx="6111600" cy="24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 SemiBold"/>
              <a:buChar char="▶"/>
              <a:defRPr sz="14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L="914400" lvl="1" indent="-342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▸"/>
              <a:defRPr sz="12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2921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boto Light"/>
              <a:buChar char="▹"/>
              <a:defRPr sz="10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Font typeface="Roboto Light"/>
              <a:buChar char="▸"/>
              <a:defRPr sz="900"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2794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00"/>
              <a:buFont typeface="Roboto Light"/>
              <a:buChar char="▹"/>
              <a:defRPr sz="800"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2730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00"/>
              <a:buFont typeface="Montserrat SemiBold"/>
              <a:buChar char="▸"/>
              <a:defRPr sz="7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L="3200400" lvl="6" indent="-2667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600"/>
              <a:buFont typeface="Roboto Light"/>
              <a:buChar char="▹"/>
              <a:defRPr sz="600"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2667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600"/>
              <a:buFont typeface="Roboto Light"/>
              <a:buChar char="▸"/>
              <a:defRPr sz="600"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2667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600"/>
              <a:buFont typeface="Roboto Light"/>
              <a:buChar char="▸"/>
              <a:defRPr sz="6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73" name="Google Shape;73;p22"/>
          <p:cNvSpPr txBox="1">
            <a:spLocks noGrp="1"/>
          </p:cNvSpPr>
          <p:nvPr>
            <p:ph type="sldNum" idx="12"/>
          </p:nvPr>
        </p:nvSpPr>
        <p:spPr>
          <a:xfrm>
            <a:off x="8895248" y="4944600"/>
            <a:ext cx="2487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22"/>
          <p:cNvSpPr txBox="1"/>
          <p:nvPr/>
        </p:nvSpPr>
        <p:spPr>
          <a:xfrm>
            <a:off x="175400" y="4944600"/>
            <a:ext cx="88647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2018 © Алгоритмика</a:t>
            </a:r>
            <a:endParaRPr sz="800" b="0" i="0" u="none" strike="noStrike" cap="non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4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3"/>
          <p:cNvSpPr txBox="1">
            <a:spLocks noGrp="1"/>
          </p:cNvSpPr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body" idx="1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302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5pPr>
            <a:lvl6pPr marL="2743200" lvl="5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/>
            </a:lvl6pPr>
            <a:lvl7pPr marL="3200400" lvl="6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/>
            </a:lvl7pPr>
            <a:lvl8pPr marL="3657600" lvl="7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sldNum" idx="12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TITLE_AND_BODY_5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4"/>
          <p:cNvSpPr txBox="1">
            <a:spLocks noGrp="1"/>
          </p:cNvSpPr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4"/>
          <p:cNvSpPr txBox="1">
            <a:spLocks noGrp="1"/>
          </p:cNvSpPr>
          <p:nvPr>
            <p:ph type="body" idx="1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302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5pPr>
            <a:lvl6pPr marL="2743200" lvl="5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/>
            </a:lvl6pPr>
            <a:lvl7pPr marL="3200400" lvl="6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/>
            </a:lvl7pPr>
            <a:lvl8pPr marL="3657600" lvl="7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24"/>
          <p:cNvSpPr txBox="1">
            <a:spLocks noGrp="1"/>
          </p:cNvSpPr>
          <p:nvPr>
            <p:ph type="sldNum" idx="12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6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5"/>
          <p:cNvSpPr txBox="1">
            <a:spLocks noGrp="1"/>
          </p:cNvSpPr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5"/>
          <p:cNvSpPr txBox="1">
            <a:spLocks noGrp="1"/>
          </p:cNvSpPr>
          <p:nvPr>
            <p:ph type="body" idx="1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25"/>
          <p:cNvSpPr txBox="1">
            <a:spLocks noGrp="1"/>
          </p:cNvSpPr>
          <p:nvPr>
            <p:ph type="sldNum" idx="12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27">
          <p15:clr>
            <a:schemeClr val="accent3"/>
          </p15:clr>
        </p15:guide>
        <p15:guide id="2" orient="horz" pos="227">
          <p15:clr>
            <a:schemeClr val="accent3"/>
          </p15:clr>
        </p15:guide>
        <p15:guide id="3" orient="horz" pos="3013">
          <p15:clr>
            <a:schemeClr val="accent3"/>
          </p15:clr>
        </p15:guide>
        <p15:guide id="4" pos="5533">
          <p15:clr>
            <a:schemeClr val="accent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UNRISE148/ping-pong/blob/main/ping-pong.py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5" Type="http://schemas.openxmlformats.org/officeDocument/2006/relationships/hyperlink" Target="https://github.com/SUNRISE148/ping-pong" TargetMode="External"/><Relationship Id="rId4" Type="http://schemas.openxmlformats.org/officeDocument/2006/relationships/hyperlink" Target="https://github.com/SUNRISE148/ping-pong/blob/main/screen_game.jpg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7"/>
          <p:cNvSpPr txBox="1"/>
          <p:nvPr/>
        </p:nvSpPr>
        <p:spPr>
          <a:xfrm>
            <a:off x="6367694" y="1703800"/>
            <a:ext cx="1263000" cy="508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Проект:</a:t>
            </a:r>
            <a:endParaRPr sz="24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7"/>
          <p:cNvSpPr txBox="1"/>
          <p:nvPr/>
        </p:nvSpPr>
        <p:spPr>
          <a:xfrm>
            <a:off x="5246485" y="2212277"/>
            <a:ext cx="3505418" cy="773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PING-PONG</a:t>
            </a:r>
            <a:endParaRPr sz="41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C2C4FC7-5255-2448-76C8-2AE7402F1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246" y="0"/>
            <a:ext cx="4427266" cy="442726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/>
          <p:nvPr/>
        </p:nvSpPr>
        <p:spPr>
          <a:xfrm>
            <a:off x="341063" y="310638"/>
            <a:ext cx="7043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b="1">
                <a:latin typeface="Montserrat"/>
                <a:ea typeface="Montserrat"/>
                <a:cs typeface="Montserrat"/>
                <a:sym typeface="Montserrat"/>
              </a:rPr>
              <a:t>Цель проекта —</a:t>
            </a:r>
            <a:endParaRPr sz="30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" name="Google Shape;133;p28"/>
          <p:cNvSpPr txBox="1"/>
          <p:nvPr/>
        </p:nvSpPr>
        <p:spPr>
          <a:xfrm>
            <a:off x="341062" y="1492138"/>
            <a:ext cx="5804243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Запрограммировать игру </a:t>
            </a:r>
            <a:r>
              <a:rPr lang="en-US" sz="20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“</a:t>
            </a:r>
            <a:r>
              <a:rPr lang="ru-RU" sz="20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пинг-понг</a:t>
            </a:r>
            <a:r>
              <a:rPr lang="en-US" sz="20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”</a:t>
            </a:r>
            <a:endParaRPr sz="20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1E7018-B2BB-6454-508F-334095FE704D}"/>
              </a:ext>
            </a:extLst>
          </p:cNvPr>
          <p:cNvSpPr txBox="1"/>
          <p:nvPr/>
        </p:nvSpPr>
        <p:spPr>
          <a:xfrm>
            <a:off x="341062" y="2571750"/>
            <a:ext cx="68598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latin typeface="Montserrat SemiBold" panose="00000700000000000000" pitchFamily="2" charset="-52"/>
              </a:rPr>
              <a:t>Создать проект с дальнейшим потенциалом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 txBox="1"/>
          <p:nvPr/>
        </p:nvSpPr>
        <p:spPr>
          <a:xfrm>
            <a:off x="341063" y="310638"/>
            <a:ext cx="7043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>
                <a:latin typeface="Montserrat"/>
                <a:ea typeface="Montserrat"/>
                <a:cs typeface="Montserrat"/>
                <a:sym typeface="Montserrat"/>
              </a:rPr>
              <a:t>Разработанный проект включает в себя компоненты:</a:t>
            </a:r>
            <a:endParaRPr sz="26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3" name="Google Shape;153;p29"/>
          <p:cNvSpPr txBox="1"/>
          <p:nvPr/>
        </p:nvSpPr>
        <p:spPr>
          <a:xfrm>
            <a:off x="341063" y="1523053"/>
            <a:ext cx="7118700" cy="2539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Ссылка на программный файл - </a:t>
            </a:r>
            <a:r>
              <a:rPr lang="en-US" sz="1700" dirty="0">
                <a:latin typeface="Montserrat SemiBold"/>
                <a:ea typeface="Montserrat SemiBold"/>
                <a:cs typeface="Montserrat SemiBold"/>
                <a:sym typeface="Montserrat SemiBold"/>
                <a:hlinkClick r:id="rId3"/>
              </a:rPr>
              <a:t>https://github.com/SUNRISE148/ping-pong/blob/main/ping-pong.py</a:t>
            </a:r>
            <a:endParaRPr lang="ru-RU"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Ссылка на изображение работы -</a:t>
            </a:r>
            <a:r>
              <a:rPr lang="en-US" sz="1700" dirty="0">
                <a:latin typeface="Montserrat SemiBold"/>
                <a:ea typeface="Montserrat SemiBold"/>
                <a:cs typeface="Montserrat SemiBold"/>
                <a:sym typeface="Montserrat SemiBold"/>
                <a:hlinkClick r:id="rId4"/>
              </a:rPr>
              <a:t>https://github.com/SUNRISE148/ping-pong/blob/main/screen_game.jpg</a:t>
            </a:r>
            <a:endParaRPr lang="en-US"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Ссылка на репозиторий - </a:t>
            </a:r>
            <a:r>
              <a:rPr lang="en-US" sz="1700" dirty="0">
                <a:latin typeface="Montserrat SemiBold"/>
                <a:ea typeface="Montserrat SemiBold"/>
                <a:cs typeface="Montserrat SemiBold"/>
                <a:sym typeface="Montserrat SemiBold"/>
                <a:hlinkClick r:id="rId5"/>
              </a:rPr>
              <a:t>https://github.com/SUNRISE148/ping-pong</a:t>
            </a:r>
            <a:endParaRPr lang="ru-RU"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/>
          <p:nvPr/>
        </p:nvSpPr>
        <p:spPr>
          <a:xfrm>
            <a:off x="341075" y="310650"/>
            <a:ext cx="731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 dirty="0">
                <a:latin typeface="Montserrat"/>
                <a:ea typeface="Montserrat"/>
                <a:cs typeface="Montserrat"/>
                <a:sym typeface="Montserrat"/>
              </a:rPr>
              <a:t>Отличительные особенности проекта</a:t>
            </a:r>
            <a:endParaRPr sz="26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" name="Google Shape;173;p30"/>
          <p:cNvSpPr txBox="1"/>
          <p:nvPr/>
        </p:nvSpPr>
        <p:spPr>
          <a:xfrm>
            <a:off x="341075" y="1513555"/>
            <a:ext cx="5570604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Мой проект использует уникальные спрайты </a:t>
            </a:r>
            <a:endParaRPr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34899B-D69C-8DC1-DBC8-7B6B6DD4DBC5}"/>
              </a:ext>
            </a:extLst>
          </p:cNvPr>
          <p:cNvSpPr txBox="1"/>
          <p:nvPr/>
        </p:nvSpPr>
        <p:spPr>
          <a:xfrm>
            <a:off x="341075" y="2397400"/>
            <a:ext cx="66513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Прототип удалось создать за короткий срок благодаря использованию ранее разработанных классов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C5F6BD-556F-BD59-9CCE-AD4DE066FF56}"/>
              </a:ext>
            </a:extLst>
          </p:cNvPr>
          <p:cNvSpPr txBox="1"/>
          <p:nvPr/>
        </p:nvSpPr>
        <p:spPr>
          <a:xfrm>
            <a:off x="341075" y="3358065"/>
            <a:ext cx="47031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ru-RU" sz="14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Играть в игру можно вдвоем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 txBox="1"/>
          <p:nvPr/>
        </p:nvSpPr>
        <p:spPr>
          <a:xfrm>
            <a:off x="347787" y="169444"/>
            <a:ext cx="7043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b="1" dirty="0">
                <a:latin typeface="Montserrat"/>
                <a:ea typeface="Montserrat"/>
                <a:cs typeface="Montserrat"/>
                <a:sym typeface="Montserrat"/>
              </a:rPr>
              <a:t>Демонстрация проекта</a:t>
            </a:r>
            <a:endParaRPr sz="30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pygame window 2023-10-20 20-44-51">
            <a:hlinkClick r:id="" action="ppaction://media"/>
            <a:extLst>
              <a:ext uri="{FF2B5EF4-FFF2-40B4-BE49-F238E27FC236}">
                <a16:creationId xmlns:a16="http://schemas.microsoft.com/office/drawing/2014/main" id="{CAE3BBBE-F865-8EAD-E899-49807A3BEC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52813" y="763744"/>
            <a:ext cx="5078319" cy="42530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9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4"/>
          <p:cNvSpPr txBox="1"/>
          <p:nvPr/>
        </p:nvSpPr>
        <p:spPr>
          <a:xfrm>
            <a:off x="2285087" y="384609"/>
            <a:ext cx="4573825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 dirty="0">
                <a:latin typeface="Montserrat"/>
                <a:ea typeface="Montserrat"/>
                <a:cs typeface="Montserrat"/>
                <a:sym typeface="Montserrat"/>
              </a:rPr>
              <a:t>Перспективы проекта</a:t>
            </a:r>
            <a:endParaRPr sz="26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" name="Google Shape;259;p34"/>
          <p:cNvSpPr txBox="1"/>
          <p:nvPr/>
        </p:nvSpPr>
        <p:spPr>
          <a:xfrm>
            <a:off x="2220445" y="1382320"/>
            <a:ext cx="4703108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ru-RU" sz="16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Можно добавить в игру счетчик очков</a:t>
            </a:r>
            <a:endParaRPr sz="16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A9F3DC-B2BE-53A9-93E4-AE6DCF3FD59D}"/>
              </a:ext>
            </a:extLst>
          </p:cNvPr>
          <p:cNvSpPr txBox="1"/>
          <p:nvPr/>
        </p:nvSpPr>
        <p:spPr>
          <a:xfrm>
            <a:off x="2220445" y="2438494"/>
            <a:ext cx="47031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ru-RU" sz="14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Можн</a:t>
            </a:r>
            <a:r>
              <a:rPr lang="ru-RU" dirty="0">
                <a:latin typeface="Montserrat SemiBold"/>
                <a:ea typeface="Montserrat SemiBold"/>
                <a:cs typeface="Montserrat SemiBold"/>
                <a:sym typeface="Montserrat SemiBold"/>
              </a:rPr>
              <a:t>о добавить игру против искусственного интеллекта</a:t>
            </a:r>
            <a:endParaRPr lang="ru-RU" sz="14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95E82D-18EF-801C-C47C-1D37E89D1D0A}"/>
              </a:ext>
            </a:extLst>
          </p:cNvPr>
          <p:cNvSpPr txBox="1"/>
          <p:nvPr/>
        </p:nvSpPr>
        <p:spPr>
          <a:xfrm>
            <a:off x="2220445" y="3433142"/>
            <a:ext cx="47031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ru-RU" sz="14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Можно добавить в игру </a:t>
            </a:r>
            <a:r>
              <a:rPr lang="ru-RU" dirty="0">
                <a:latin typeface="Montserrat SemiBold"/>
                <a:ea typeface="Montserrat SemiBold"/>
                <a:cs typeface="Montserrat SemiBold"/>
                <a:sym typeface="Montserrat SemiBold"/>
              </a:rPr>
              <a:t>уровни сложности</a:t>
            </a:r>
            <a:endParaRPr lang="ru-RU" sz="14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lgoritmika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833AE0"/>
      </a:accent1>
      <a:accent2>
        <a:srgbClr val="FF7842"/>
      </a:accent2>
      <a:accent3>
        <a:srgbClr val="88DBF2"/>
      </a:accent3>
      <a:accent4>
        <a:srgbClr val="38BD60"/>
      </a:accent4>
      <a:accent5>
        <a:srgbClr val="FA82CC"/>
      </a:accent5>
      <a:accent6>
        <a:srgbClr val="FFDC40"/>
      </a:accent6>
      <a:hlink>
        <a:srgbClr val="833AE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128</Words>
  <Application>Microsoft Office PowerPoint</Application>
  <PresentationFormat>Экран (16:9)</PresentationFormat>
  <Paragraphs>19</Paragraphs>
  <Slides>6</Slides>
  <Notes>6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6</vt:i4>
      </vt:variant>
    </vt:vector>
  </HeadingPairs>
  <TitlesOfParts>
    <vt:vector size="15" baseType="lpstr">
      <vt:lpstr>Roboto Light</vt:lpstr>
      <vt:lpstr>Roboto</vt:lpstr>
      <vt:lpstr>Montserrat</vt:lpstr>
      <vt:lpstr>Arial</vt:lpstr>
      <vt:lpstr>Montserrat ExtraBold</vt:lpstr>
      <vt:lpstr>Montserrat SemiBold</vt:lpstr>
      <vt:lpstr>Open Sans</vt:lpstr>
      <vt:lpstr>Simple Light</vt:lpstr>
      <vt:lpstr>algoritmika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Никита Коростылев</cp:lastModifiedBy>
  <cp:revision>4</cp:revision>
  <dcterms:modified xsi:type="dcterms:W3CDTF">2023-10-20T17:52:50Z</dcterms:modified>
</cp:coreProperties>
</file>